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故事</a:t>
            </a:r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九</a:t>
            </a:r>
            <a:r>
              <a:rPr lang="en-US" altLang="zh-CN" sz="400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端午节的这一天</a:t>
            </a:r>
            <a:endParaRPr lang="zh-CN" altLang="en-US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Meishing\Desktop\課本故事圖檔\L4-9 (1)\409-s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0486" name="Picture 6" descr="C:\Users\Meishing\Desktop\meizhou pics\49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Meishing\Desktop\課本故事圖檔\L4-9 (1)\409-s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21510" name="Picture 6" descr="C:\Users\Meishing\Desktop\meizhou pics\49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475568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Users\Meishing\Desktop\課本故事圖檔\L4-9 (1)\409-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22534" name="Picture 6" descr="C:\Users\Meishing\Desktop\meizhou pics\49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267200"/>
            <a:ext cx="6858001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Meishing\Desktop\課本故事圖檔\L4-9 (1)\409-s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12294" name="Picture 6" descr="C:\Users\Meishing\Desktop\meizhou pics\49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4795"/>
            <a:ext cx="6858000" cy="487920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Meishing\Desktop\課本故事圖檔\L4-9 (1)\409-s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13318" name="Picture 6" descr="C:\Users\Meishing\Desktop\meizhou pics\49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580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Meishing\Desktop\課本故事圖檔\L4-9 (1)\409-s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14342" name="Picture 6" descr="C:\Users\Meishing\Desktop\meizhou pics\49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Meishing\Desktop\課本故事圖檔\L4-9 (1)\409-s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15366" name="Picture 6" descr="C:\Users\Meishing\Desktop\meizhou pics\49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Meishing\Desktop\課本故事圖檔\L4-9 (1)\409-s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6390" name="Picture 6" descr="C:\Users\Meishing\Desktop\meizhou pics\49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858000" cy="487222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Meishing\Desktop\課本故事圖檔\L4-9 (1)\409-s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17414" name="Picture 6" descr="C:\Users\Meishing\Desktop\meizhou pics\49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58000" cy="475176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Meishing\Desktop\課本故事圖檔\L4-9 (1)\409-s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5181600"/>
          </a:xfrm>
          <a:prstGeom prst="rect">
            <a:avLst/>
          </a:prstGeom>
          <a:noFill/>
        </p:spPr>
      </p:pic>
      <p:pic>
        <p:nvPicPr>
          <p:cNvPr id="18439" name="Picture 7" descr="C:\Users\Meishing\Desktop\meizhou pics\49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029200"/>
            <a:ext cx="6858000" cy="429468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Meishing\Desktop\課本故事圖檔\L4-9 (1)\409-s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19462" name="Picture 6" descr="C:\Users\Meishing\Desktop\meizhou pics\49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1228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468</TotalTime>
  <Words>43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22</cp:revision>
  <dcterms:created xsi:type="dcterms:W3CDTF">2014-03-13T17:41:59Z</dcterms:created>
  <dcterms:modified xsi:type="dcterms:W3CDTF">2014-09-06T03:52:09Z</dcterms:modified>
</cp:coreProperties>
</file>